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2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121BE-622A-4382-B644-AD9533F05CA4}" v="18" dt="2022-05-13T10:58:17.346"/>
    <p1510:client id="{159D6F30-8771-E1E0-1555-8658DC554E94}" v="174" dt="2022-05-12T19:46:53.088"/>
    <p1510:client id="{15CAD789-A47C-88D8-7878-DC639207E639}" v="6" dt="2022-05-12T15:04:22.021"/>
    <p1510:client id="{D08F2E56-572B-7FB1-F6D0-C9BBCF61DAE3}" v="212" dt="2022-05-12T19:10:56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ED733-CB59-414A-A3F2-F86D6369B15F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1B8F82A-120E-48D9-A666-D4034678AA08}">
      <dgm:prSet/>
      <dgm:spPr/>
      <dgm:t>
        <a:bodyPr/>
        <a:lstStyle/>
        <a:p>
          <a:r>
            <a:rPr lang="en-US" dirty="0"/>
            <a:t>L</a:t>
          </a:r>
          <a:r>
            <a:rPr lang="sv-SE" dirty="0"/>
            <a:t>är dig ett språk som du kan använda i 21 olika länder!</a:t>
          </a:r>
        </a:p>
      </dgm:t>
    </dgm:pt>
    <dgm:pt modelId="{3F508D9C-35E5-4F92-A669-1C12C1FA68D6}" type="parTrans" cxnId="{0B37FC6E-E6D1-46B1-99B9-010869465F5E}">
      <dgm:prSet/>
      <dgm:spPr/>
      <dgm:t>
        <a:bodyPr/>
        <a:lstStyle/>
        <a:p>
          <a:endParaRPr lang="en-US"/>
        </a:p>
      </dgm:t>
    </dgm:pt>
    <dgm:pt modelId="{5995FE0E-299F-4D4C-B75A-C6C61015BC04}" type="sibTrans" cxnId="{0B37FC6E-E6D1-46B1-99B9-010869465F5E}">
      <dgm:prSet/>
      <dgm:spPr/>
      <dgm:t>
        <a:bodyPr/>
        <a:lstStyle/>
        <a:p>
          <a:endParaRPr lang="en-US"/>
        </a:p>
      </dgm:t>
    </dgm:pt>
    <dgm:pt modelId="{48824EEA-DCFA-45B1-A0D7-EFE41C73DBBF}">
      <dgm:prSet/>
      <dgm:spPr/>
      <dgm:t>
        <a:bodyPr/>
        <a:lstStyle/>
        <a:p>
          <a:r>
            <a:rPr lang="sv-SE" dirty="0"/>
            <a:t>Officiellt språk i 21 länder och närmare 500 miljoner som modersmål</a:t>
          </a:r>
          <a:r>
            <a:rPr lang="sv-SE" dirty="0">
              <a:latin typeface="Calibri Light" panose="020F0302020204030204"/>
            </a:rPr>
            <a:t>.</a:t>
          </a:r>
          <a:endParaRPr lang="sv-SE" dirty="0"/>
        </a:p>
      </dgm:t>
    </dgm:pt>
    <dgm:pt modelId="{5046B18F-E8AB-46E3-9D9A-C82CCA709158}" type="parTrans" cxnId="{EA9F1DA0-06A0-43E0-980F-D3391BFB1EC7}">
      <dgm:prSet/>
      <dgm:spPr/>
      <dgm:t>
        <a:bodyPr/>
        <a:lstStyle/>
        <a:p>
          <a:endParaRPr lang="en-US"/>
        </a:p>
      </dgm:t>
    </dgm:pt>
    <dgm:pt modelId="{520E309D-7C12-41FA-8D5C-86FCB9D5739D}" type="sibTrans" cxnId="{EA9F1DA0-06A0-43E0-980F-D3391BFB1EC7}">
      <dgm:prSet/>
      <dgm:spPr/>
      <dgm:t>
        <a:bodyPr/>
        <a:lstStyle/>
        <a:p>
          <a:endParaRPr lang="en-US"/>
        </a:p>
      </dgm:t>
    </dgm:pt>
    <dgm:pt modelId="{E4361414-D735-47EA-B971-37B001CC6CAD}">
      <dgm:prSet/>
      <dgm:spPr/>
      <dgm:t>
        <a:bodyPr/>
        <a:lstStyle/>
        <a:p>
          <a:r>
            <a:rPr lang="sv-SE" dirty="0"/>
            <a:t>15% av befolkning i USA är spansktalande.</a:t>
          </a:r>
        </a:p>
      </dgm:t>
    </dgm:pt>
    <dgm:pt modelId="{07556EB1-53A2-444E-82D4-7B2632900307}" type="parTrans" cxnId="{F4CA92C8-D416-403C-A2EC-942A222036DC}">
      <dgm:prSet/>
      <dgm:spPr/>
      <dgm:t>
        <a:bodyPr/>
        <a:lstStyle/>
        <a:p>
          <a:endParaRPr lang="en-US"/>
        </a:p>
      </dgm:t>
    </dgm:pt>
    <dgm:pt modelId="{D335523C-3C24-4CEA-A0BD-592921A0C34A}" type="sibTrans" cxnId="{F4CA92C8-D416-403C-A2EC-942A222036DC}">
      <dgm:prSet/>
      <dgm:spPr/>
      <dgm:t>
        <a:bodyPr/>
        <a:lstStyle/>
        <a:p>
          <a:endParaRPr lang="en-US"/>
        </a:p>
      </dgm:t>
    </dgm:pt>
    <dgm:pt modelId="{1A949557-A4EF-4B7A-B389-B34DD9F5AEBE}" type="pres">
      <dgm:prSet presAssocID="{D2CED733-CB59-414A-A3F2-F86D6369B15F}" presName="vert0" presStyleCnt="0">
        <dgm:presLayoutVars>
          <dgm:dir/>
          <dgm:animOne val="branch"/>
          <dgm:animLvl val="lvl"/>
        </dgm:presLayoutVars>
      </dgm:prSet>
      <dgm:spPr/>
    </dgm:pt>
    <dgm:pt modelId="{785E3CEE-3EE8-4819-BEAD-811BA2E8D643}" type="pres">
      <dgm:prSet presAssocID="{01B8F82A-120E-48D9-A666-D4034678AA08}" presName="thickLine" presStyleLbl="alignNode1" presStyleIdx="0" presStyleCnt="3"/>
      <dgm:spPr/>
    </dgm:pt>
    <dgm:pt modelId="{94756CDD-A868-4A36-818F-4E70907FB379}" type="pres">
      <dgm:prSet presAssocID="{01B8F82A-120E-48D9-A666-D4034678AA08}" presName="horz1" presStyleCnt="0"/>
      <dgm:spPr/>
    </dgm:pt>
    <dgm:pt modelId="{8E621116-C1F1-42B7-AF50-B2FB0238E947}" type="pres">
      <dgm:prSet presAssocID="{01B8F82A-120E-48D9-A666-D4034678AA08}" presName="tx1" presStyleLbl="revTx" presStyleIdx="0" presStyleCnt="3"/>
      <dgm:spPr/>
    </dgm:pt>
    <dgm:pt modelId="{072C2CB7-F025-4CF1-B5E0-75C39B425709}" type="pres">
      <dgm:prSet presAssocID="{01B8F82A-120E-48D9-A666-D4034678AA08}" presName="vert1" presStyleCnt="0"/>
      <dgm:spPr/>
    </dgm:pt>
    <dgm:pt modelId="{7695FEC8-4D56-43D0-955A-A7D99CBE416E}" type="pres">
      <dgm:prSet presAssocID="{48824EEA-DCFA-45B1-A0D7-EFE41C73DBBF}" presName="thickLine" presStyleLbl="alignNode1" presStyleIdx="1" presStyleCnt="3"/>
      <dgm:spPr/>
    </dgm:pt>
    <dgm:pt modelId="{B339CCBE-4833-4E79-A6D4-3BEFF3524DFD}" type="pres">
      <dgm:prSet presAssocID="{48824EEA-DCFA-45B1-A0D7-EFE41C73DBBF}" presName="horz1" presStyleCnt="0"/>
      <dgm:spPr/>
    </dgm:pt>
    <dgm:pt modelId="{2446F5F7-D59F-41FF-A172-F73B5B1FC5C7}" type="pres">
      <dgm:prSet presAssocID="{48824EEA-DCFA-45B1-A0D7-EFE41C73DBBF}" presName="tx1" presStyleLbl="revTx" presStyleIdx="1" presStyleCnt="3"/>
      <dgm:spPr/>
    </dgm:pt>
    <dgm:pt modelId="{CCCC6C43-C3A4-4028-970E-A5BF39ED2D8A}" type="pres">
      <dgm:prSet presAssocID="{48824EEA-DCFA-45B1-A0D7-EFE41C73DBBF}" presName="vert1" presStyleCnt="0"/>
      <dgm:spPr/>
    </dgm:pt>
    <dgm:pt modelId="{39B5816B-5497-4B05-B2A5-F8B1549ECB2F}" type="pres">
      <dgm:prSet presAssocID="{E4361414-D735-47EA-B971-37B001CC6CAD}" presName="thickLine" presStyleLbl="alignNode1" presStyleIdx="2" presStyleCnt="3"/>
      <dgm:spPr/>
    </dgm:pt>
    <dgm:pt modelId="{ECF806ED-F92A-4352-A354-D927B3F73A79}" type="pres">
      <dgm:prSet presAssocID="{E4361414-D735-47EA-B971-37B001CC6CAD}" presName="horz1" presStyleCnt="0"/>
      <dgm:spPr/>
    </dgm:pt>
    <dgm:pt modelId="{9E8622E4-CA93-40C3-A572-0006F48065A9}" type="pres">
      <dgm:prSet presAssocID="{E4361414-D735-47EA-B971-37B001CC6CAD}" presName="tx1" presStyleLbl="revTx" presStyleIdx="2" presStyleCnt="3"/>
      <dgm:spPr/>
    </dgm:pt>
    <dgm:pt modelId="{0D67C4FF-E647-47E1-B688-A8BB92908E2E}" type="pres">
      <dgm:prSet presAssocID="{E4361414-D735-47EA-B971-37B001CC6CAD}" presName="vert1" presStyleCnt="0"/>
      <dgm:spPr/>
    </dgm:pt>
  </dgm:ptLst>
  <dgm:cxnLst>
    <dgm:cxn modelId="{5F04A612-9E81-4203-ADF8-8438F2D9ADCD}" type="presOf" srcId="{48824EEA-DCFA-45B1-A0D7-EFE41C73DBBF}" destId="{2446F5F7-D59F-41FF-A172-F73B5B1FC5C7}" srcOrd="0" destOrd="0" presId="urn:microsoft.com/office/officeart/2008/layout/LinedList"/>
    <dgm:cxn modelId="{0B37FC6E-E6D1-46B1-99B9-010869465F5E}" srcId="{D2CED733-CB59-414A-A3F2-F86D6369B15F}" destId="{01B8F82A-120E-48D9-A666-D4034678AA08}" srcOrd="0" destOrd="0" parTransId="{3F508D9C-35E5-4F92-A669-1C12C1FA68D6}" sibTransId="{5995FE0E-299F-4D4C-B75A-C6C61015BC04}"/>
    <dgm:cxn modelId="{90765083-87F7-4841-8647-C36C13085107}" type="presOf" srcId="{01B8F82A-120E-48D9-A666-D4034678AA08}" destId="{8E621116-C1F1-42B7-AF50-B2FB0238E947}" srcOrd="0" destOrd="0" presId="urn:microsoft.com/office/officeart/2008/layout/LinedList"/>
    <dgm:cxn modelId="{41111284-FEEC-4EF5-BAE1-B0C1583A69F7}" type="presOf" srcId="{E4361414-D735-47EA-B971-37B001CC6CAD}" destId="{9E8622E4-CA93-40C3-A572-0006F48065A9}" srcOrd="0" destOrd="0" presId="urn:microsoft.com/office/officeart/2008/layout/LinedList"/>
    <dgm:cxn modelId="{EA9F1DA0-06A0-43E0-980F-D3391BFB1EC7}" srcId="{D2CED733-CB59-414A-A3F2-F86D6369B15F}" destId="{48824EEA-DCFA-45B1-A0D7-EFE41C73DBBF}" srcOrd="1" destOrd="0" parTransId="{5046B18F-E8AB-46E3-9D9A-C82CCA709158}" sibTransId="{520E309D-7C12-41FA-8D5C-86FCB9D5739D}"/>
    <dgm:cxn modelId="{B4ECFFC4-F890-496A-BE8E-43424DC152B6}" type="presOf" srcId="{D2CED733-CB59-414A-A3F2-F86D6369B15F}" destId="{1A949557-A4EF-4B7A-B389-B34DD9F5AEBE}" srcOrd="0" destOrd="0" presId="urn:microsoft.com/office/officeart/2008/layout/LinedList"/>
    <dgm:cxn modelId="{F4CA92C8-D416-403C-A2EC-942A222036DC}" srcId="{D2CED733-CB59-414A-A3F2-F86D6369B15F}" destId="{E4361414-D735-47EA-B971-37B001CC6CAD}" srcOrd="2" destOrd="0" parTransId="{07556EB1-53A2-444E-82D4-7B2632900307}" sibTransId="{D335523C-3C24-4CEA-A0BD-592921A0C34A}"/>
    <dgm:cxn modelId="{D5934717-53C9-4C8D-BAE3-64FA8C8EF5C3}" type="presParOf" srcId="{1A949557-A4EF-4B7A-B389-B34DD9F5AEBE}" destId="{785E3CEE-3EE8-4819-BEAD-811BA2E8D643}" srcOrd="0" destOrd="0" presId="urn:microsoft.com/office/officeart/2008/layout/LinedList"/>
    <dgm:cxn modelId="{B5D62E4F-F047-48FA-A229-8B28CDD5CB80}" type="presParOf" srcId="{1A949557-A4EF-4B7A-B389-B34DD9F5AEBE}" destId="{94756CDD-A868-4A36-818F-4E70907FB379}" srcOrd="1" destOrd="0" presId="urn:microsoft.com/office/officeart/2008/layout/LinedList"/>
    <dgm:cxn modelId="{3FBAEE78-0CB9-4734-95BC-2D5BB5ACA5A2}" type="presParOf" srcId="{94756CDD-A868-4A36-818F-4E70907FB379}" destId="{8E621116-C1F1-42B7-AF50-B2FB0238E947}" srcOrd="0" destOrd="0" presId="urn:microsoft.com/office/officeart/2008/layout/LinedList"/>
    <dgm:cxn modelId="{08FC0161-FA3D-4BFC-B30F-003C6DA1B536}" type="presParOf" srcId="{94756CDD-A868-4A36-818F-4E70907FB379}" destId="{072C2CB7-F025-4CF1-B5E0-75C39B425709}" srcOrd="1" destOrd="0" presId="urn:microsoft.com/office/officeart/2008/layout/LinedList"/>
    <dgm:cxn modelId="{6F4AFF7A-43F8-45CA-A3C1-03847D8F15AB}" type="presParOf" srcId="{1A949557-A4EF-4B7A-B389-B34DD9F5AEBE}" destId="{7695FEC8-4D56-43D0-955A-A7D99CBE416E}" srcOrd="2" destOrd="0" presId="urn:microsoft.com/office/officeart/2008/layout/LinedList"/>
    <dgm:cxn modelId="{E1B585E1-A9B6-4A9B-B814-25E5773B100B}" type="presParOf" srcId="{1A949557-A4EF-4B7A-B389-B34DD9F5AEBE}" destId="{B339CCBE-4833-4E79-A6D4-3BEFF3524DFD}" srcOrd="3" destOrd="0" presId="urn:microsoft.com/office/officeart/2008/layout/LinedList"/>
    <dgm:cxn modelId="{9389890E-5DA6-4039-9D2A-C6A3D0CF592B}" type="presParOf" srcId="{B339CCBE-4833-4E79-A6D4-3BEFF3524DFD}" destId="{2446F5F7-D59F-41FF-A172-F73B5B1FC5C7}" srcOrd="0" destOrd="0" presId="urn:microsoft.com/office/officeart/2008/layout/LinedList"/>
    <dgm:cxn modelId="{33DC03C1-2013-4862-A27F-6D1C50D40D6B}" type="presParOf" srcId="{B339CCBE-4833-4E79-A6D4-3BEFF3524DFD}" destId="{CCCC6C43-C3A4-4028-970E-A5BF39ED2D8A}" srcOrd="1" destOrd="0" presId="urn:microsoft.com/office/officeart/2008/layout/LinedList"/>
    <dgm:cxn modelId="{0831AE04-0EB7-4CBC-9054-3010C30325E7}" type="presParOf" srcId="{1A949557-A4EF-4B7A-B389-B34DD9F5AEBE}" destId="{39B5816B-5497-4B05-B2A5-F8B1549ECB2F}" srcOrd="4" destOrd="0" presId="urn:microsoft.com/office/officeart/2008/layout/LinedList"/>
    <dgm:cxn modelId="{438B35E9-144D-44E4-8352-CA9F429EA4F9}" type="presParOf" srcId="{1A949557-A4EF-4B7A-B389-B34DD9F5AEBE}" destId="{ECF806ED-F92A-4352-A354-D927B3F73A79}" srcOrd="5" destOrd="0" presId="urn:microsoft.com/office/officeart/2008/layout/LinedList"/>
    <dgm:cxn modelId="{960F7769-4BDD-469C-90F4-2F86DD6BD364}" type="presParOf" srcId="{ECF806ED-F92A-4352-A354-D927B3F73A79}" destId="{9E8622E4-CA93-40C3-A572-0006F48065A9}" srcOrd="0" destOrd="0" presId="urn:microsoft.com/office/officeart/2008/layout/LinedList"/>
    <dgm:cxn modelId="{3299C1C4-72D7-4C5D-9490-E3EF1B4E8DA7}" type="presParOf" srcId="{ECF806ED-F92A-4352-A354-D927B3F73A79}" destId="{0D67C4FF-E647-47E1-B688-A8BB92908E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E3CEE-3EE8-4819-BEAD-811BA2E8D643}">
      <dsp:nvSpPr>
        <dsp:cNvPr id="0" name=""/>
        <dsp:cNvSpPr/>
      </dsp:nvSpPr>
      <dsp:spPr>
        <a:xfrm>
          <a:off x="0" y="1286"/>
          <a:ext cx="68098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621116-C1F1-42B7-AF50-B2FB0238E947}">
      <dsp:nvSpPr>
        <dsp:cNvPr id="0" name=""/>
        <dsp:cNvSpPr/>
      </dsp:nvSpPr>
      <dsp:spPr>
        <a:xfrm>
          <a:off x="0" y="1286"/>
          <a:ext cx="6809876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</a:t>
          </a:r>
          <a:r>
            <a:rPr lang="sv-SE" sz="2400" kern="1200" dirty="0"/>
            <a:t>är dig ett språk som du kan använda i 21 olika länder!</a:t>
          </a:r>
        </a:p>
      </dsp:txBody>
      <dsp:txXfrm>
        <a:off x="0" y="1286"/>
        <a:ext cx="6809876" cy="877057"/>
      </dsp:txXfrm>
    </dsp:sp>
    <dsp:sp modelId="{7695FEC8-4D56-43D0-955A-A7D99CBE416E}">
      <dsp:nvSpPr>
        <dsp:cNvPr id="0" name=""/>
        <dsp:cNvSpPr/>
      </dsp:nvSpPr>
      <dsp:spPr>
        <a:xfrm>
          <a:off x="0" y="878343"/>
          <a:ext cx="68098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46F5F7-D59F-41FF-A172-F73B5B1FC5C7}">
      <dsp:nvSpPr>
        <dsp:cNvPr id="0" name=""/>
        <dsp:cNvSpPr/>
      </dsp:nvSpPr>
      <dsp:spPr>
        <a:xfrm>
          <a:off x="0" y="878343"/>
          <a:ext cx="6809876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Officiellt språk i 21 länder och närmare 500 miljoner som modersmål</a:t>
          </a:r>
          <a:r>
            <a:rPr lang="sv-SE" sz="2400" kern="1200" dirty="0">
              <a:latin typeface="Calibri Light" panose="020F0302020204030204"/>
            </a:rPr>
            <a:t>.</a:t>
          </a:r>
          <a:endParaRPr lang="sv-SE" sz="2400" kern="1200" dirty="0"/>
        </a:p>
      </dsp:txBody>
      <dsp:txXfrm>
        <a:off x="0" y="878343"/>
        <a:ext cx="6809876" cy="877057"/>
      </dsp:txXfrm>
    </dsp:sp>
    <dsp:sp modelId="{39B5816B-5497-4B05-B2A5-F8B1549ECB2F}">
      <dsp:nvSpPr>
        <dsp:cNvPr id="0" name=""/>
        <dsp:cNvSpPr/>
      </dsp:nvSpPr>
      <dsp:spPr>
        <a:xfrm>
          <a:off x="0" y="1755401"/>
          <a:ext cx="680987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8622E4-CA93-40C3-A572-0006F48065A9}">
      <dsp:nvSpPr>
        <dsp:cNvPr id="0" name=""/>
        <dsp:cNvSpPr/>
      </dsp:nvSpPr>
      <dsp:spPr>
        <a:xfrm>
          <a:off x="0" y="1755401"/>
          <a:ext cx="6809876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15% av befolkning i USA är spansktalande.</a:t>
          </a:r>
        </a:p>
      </dsp:txBody>
      <dsp:txXfrm>
        <a:off x="0" y="1755401"/>
        <a:ext cx="6809876" cy="877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2T19:13:51.9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1057 5143 16383 0 0,'0'12'0'0'0,"0"17"0"0"0,0 15 0 0 0,0 6 0 0 0,0 1 0 0 0,0 4 0 0 0,0 5 0 0 0,0 4 0 0 0,0 3 0 0 0,0-3 0 0 0,0 0 0 0 0,0 7 0 0 0,0-3 0 0 0,0-6 0 0 0,0-8 0 0 0,0-7 0 0 0,0 1 0 0 0,0 4 0 0 0,0 6 0 0 0,0 5 0 0 0,0-2 0 0 0,0-6 0 0 0,0-5 0 0 0,0-6 0 0 0,0 2 0 0 0,0 0 0 0 0,0-3 0 0 0,0 5 0 0 0,0 5 0 0 0,0 0 0 0 0,0-2 0 0 0,0 2 0 0 0,0-3 0 0 0,0-2 0 0 0,0 2 0 0 0,0 4 0 0 0,0 6 0 0 0,0-1 0 0 0,0 1 0 0 0,0 3 0 0 0,0 3 0 0 0,0 2 0 0 0,0-4 0 0 0,0-7 0 0 0,0 5 0 0 0,0-1 0 0 0,0 0 0 0 0,0-4 0 0 0,0 1 0 0 0,6 3 0 0 0,2 3 0 0 0,6 2 0 0 0,0-3 0 0 0,-1 0 0 0 0,2 1 0 0 0,5 2 0 0 0,-1 2 0 0 0,-4-5 0 0 0,-4 0 0 0 0,-4-5 0 0 0,3-1 0 0 0,0 3 0 0 0,3 3 0 0 0,1-2 0 0 0,-3 5 0 0 0,-2 5 0 0 0,-4-4 0 0 0,-2-7 0 0 0,-2-2 0 0 0,5-11 0 0 0,2 0 0 0 0,-1-4 0 0 0,-1 5 0 0 0,-2-1 0 0 0,4 5 0 0 0,1-2 0 0 0,0 4 0 0 0,-3-1 0 0 0,4 2 0 0 0,1-2 0 0 0,-3 2 0 0 0,-1 4 0 0 0,3-7 0 0 0,1-2 0 0 0,-2-2 0 0 0,-3 2 0 0 0,-2 0 0 0 0,-1 2 0 0 0,4-7 0 0 0,1 2 0 0 0,0-3 0 0 0,-3-1 0 0 0,-1 3 0 0 0,-1 1 0 0 0,-2-2 0 0 0,-1 3 0 0 0,6 7 0 0 0,2 5 0 0 0,-1 5 0 0 0,-1 4 0 0 0,-1-4 0 0 0,-3-7 0 0 0,-1-1 0 0 0,0-5 0 0 0,-1-4 0 0 0,6-4 0 0 0,2 2 0 0 0,-1-1 0 0 0,-1 5 0 0 0,-2 6 0 0 0,5-7 0 0 0,19-12 0 0 0,23-12 0 0 0,33-10 0 0 0,27-14 0 0 0,25-13 0 0 0,8-10 0 0 0,9-9 0 0 0,10-4 0 0 0,-10 4 0 0 0,-14 0 0 0 0,-12 7 0 0 0,-15 6 0 0 0,-15 1 0 0 0,-5 3 0 0 0,-6 4 0 0 0,-6 3 0 0 0,-4 4 0 0 0,4 1 0 0 0,-1 2 0 0 0,6 1 0 0 0,0-1 0 0 0,-2 1 0 0 0,-4 0 0 0 0,-2-1 0 0 0,4 1 0 0 0,0-1 0 0 0,5 0 0 0 0,0 0 0 0 0,-3 0 0 0 0,4 0 0 0 0,10 0 0 0 0,8 0 0 0 0,-2 0 0 0 0,-1 0 0 0 0,2 0 0 0 0,0 0 0 0 0,-4 0 0 0 0,-2 0 0 0 0,8 0 0 0 0,3 0 0 0 0,2 0 0 0 0,0 0 0 0 0,19 6 0 0 0,10 2 0 0 0,19 0 0 0 0,6 4 0 0 0,-6 0 0 0 0,0-1 0 0 0,-8 3 0 0 0,0-1 0 0 0,-7-3 0 0 0,-10-2 0 0 0,-9-3 0 0 0,4 3 0 0 0,-7 1 0 0 0,0-1 0 0 0,-9 4 0 0 0,1 0 0 0 0,0-2 0 0 0,4-3 0 0 0,-5-2 0 0 0,2 3 0 0 0,0 1 0 0 0,5-1 0 0 0,-6-2 0 0 0,-4-2 0 0 0,4 11 0 0 0,-5 2 0 0 0,-16-1 0 0 0,2-4 0 0 0,2-4 0 0 0,-3-2 0 0 0,-5-4 0 0 0,-6 5 0 0 0,2 1 0 0 0,-2-1 0 0 0,-2-1 0 0 0,3-3 0 0 0,23 0 0 0 0,1-2 0 0 0,-1-1 0 0 0,1 0 0 0 0,-1 0 0 0 0,1-1 0 0 0,-7 1 0 0 0,17 0 0 0 0,12-6 0 0 0,3-3 0 0 0,-4 2 0 0 0,2 0 0 0 0,8 3 0 0 0,-1 1 0 0 0,13 2 0 0 0,-1 0 0 0 0,4 1 0 0 0,-5 0 0 0 0,-11 1 0 0 0,3-1 0 0 0,-11 0 0 0 0,-15 1 0 0 0,-15-1 0 0 0,-19 0 0 0 0,-10 0 0 0 0,-12 0 0 0 0,9-6 0 0 0,42-21 0 0 0,44-5 0 0 0,46-16 0 0 0,18-5 0 0 0,-3 5 0 0 0,5-6 0 0 0,-17-1 0 0 0,-19 9 0 0 0,-15 7 0 0 0,-20 9 0 0 0,-15 10 0 0 0,-13 9 0 0 0,-15-1 0 0 0,-1 3 0 0 0,-6-4 0 0 0,-7 1 0 0 0,-8-5 0 0 0,-6 2 0 0 0,-3-4 0 0 0,-9 3 0 0 0,-4 3 0 0 0,-18-9 0 0 0,-16-30 0 0 0,-20-19 0 0 0,-10-10 0 0 0,-12-15 0 0 0,-3-3 0 0 0,-5-10 0 0 0,2-4 0 0 0,3-2 0 0 0,0 1 0 0 0,1 2 0 0 0,5-6 0 0 0,-9 7 0 0 0,-1 2 0 0 0,-2 9 0 0 0,2 2 0 0 0,4 6 0 0 0,6 1 0 0 0,5 2 0 0 0,2 6 0 0 0,-3-3 0 0 0,0-10 0 0 0,0-1 0 0 0,-5 3 0 0 0,1 6 0 0 0,-5 5 0 0 0,1 5 0 0 0,2 4 0 0 0,-2 2 0 0 0,1 6 0 0 0,-2 4 0 0 0,0-1 0 0 0,4 4 0 0 0,-3 1 0 0 0,2-3 0 0 0,2 4 0 0 0,4 4 0 0 0,3 6 0 0 0,-4-1 0 0 0,-1-5 0 0 0,-5-12 0 0 0,-12-19 0 0 0,-8-8 0 0 0,2 0 0 0 0,6 10 0 0 0,8 0 0 0 0,1-5 0 0 0,-3 1 0 0 0,2 3 0 0 0,4 9 0 0 0,4 5 0 0 0,4 9 0 0 0,4 1 0 0 0,-5 12 0 0 0,-1 1 0 0 0,1 2 0 0 0,-5-3 0 0 0,-6-6 0 0 0,0-1 0 0 0,3-2 0 0 0,4-5 0 0 0,-2 9 0 0 0,1 0 0 0 0,3-2 0 0 0,-4 1 0 0 0,1-2 0 0 0,2 1 0 0 0,3 5 0 0 0,3-2 0 0 0,2-4 0 0 0,-5 0 0 0 0,-1 5 0 0 0,-6-3 0 0 0,0 3 0 0 0,-3 9 0 0 0,0 0 0 0 0,-2 0 0 0 0,-5 8 0 0 0,-28 8 0 0 0,-24 10 0 0 0,-29 7 0 0 0,-4 4 0 0 0,-12 4 0 0 0,-6 1 0 0 0,2 1 0 0 0,-3 0 0 0 0,3-1 0 0 0,-3 0 0 0 0,-3 0 0 0 0,-5-1 0 0 0,-8 0 0 0 0,-18 0 0 0 0,2 0 0 0 0,-10-6 0 0 0,-6-8 0 0 0,-21-14 0 0 0,3-2 0 0 0,0-3 0 0 0,1 5 0 0 0,15 8 0 0 0,8 6 0 0 0,8 0 0 0 0,13 2 0 0 0,2-3 0 0 0,1 2 0 0 0,8-4 0 0 0,2 1 0 0 0,6 3 0 0 0,-5-7 0 0 0,2-2 0 0 0,5-2 0 0 0,6 2 0 0 0,0 0 0 0 0,8 2 0 0 0,5 6 0 0 0,9 4 0 0 0,4 5 0 0 0,5 3 0 0 0,0-5 0 0 0,-3-1 0 0 0,-3-5 0 0 0,-5 0 0 0 0,-2 2 0 0 0,-2 2 0 0 0,5 4 0 0 0,-11 2 0 0 0,-5 1 0 0 0,0 2 0 0 0,0 0 0 0 0,3 1 0 0 0,-4 0 0 0 0,12-1 0 0 0,0 0 0 0 0,-1 1 0 0 0,0-7 0 0 0,5-2 0 0 0,9 0 0 0 0,7-4 0 0 0,1-1 0 0 0,8 3 0 0 0,5 2 0 0 0,-4 3 0 0 0,-6 2 0 0 0,3 2 0 0 0,-2 1 0 0 0,-6 0 0 0 0,0 0 0 0 0,-4 1 0 0 0,1-1 0 0 0,4 1 0 0 0,-13-1 0 0 0,-4 0 0 0 0,5 0 0 0 0,1 0 0 0 0,10 0 0 0 0,-4 0 0 0 0,1 0 0 0 0,-3 0 0 0 0,3 0 0 0 0,4 0 0 0 0,-1 0 0 0 0,1 0 0 0 0,-8 0 0 0 0,-7 0 0 0 0,7 0 0 0 0,2 0 0 0 0,-2 6 0 0 0,3 2 0 0 0,-1 6 0 0 0,-4 0 0 0 0,3-1 0 0 0,-14 2 0 0 0,-1-1 0 0 0,7-3 0 0 0,1-4 0 0 0,-1 10 0 0 0,0 2 0 0 0,-9 4 0 0 0,3-3 0 0 0,7 2 0 0 0,9-3 0 0 0,7-4 0 0 0,0 1 0 0 0,2-3 0 0 0,8-2 0 0 0,12 2 0 0 0,-9-1 0 0 0,-4-2 0 0 0,-2-4 0 0 0,0-2 0 0 0,1-1 0 0 0,2 3 0 0 0,0 3 0 0 0,-5-2 0 0 0,-7-1 0 0 0,-8 4 0 0 0,6 0 0 0 0,7 5 0 0 0,-9 0 0 0 0,-6-3 0 0 0,6 3 0 0 0,7-2 0 0 0,-1-2 0 0 0,8-3 0 0 0,4-4 0 0 0,9 5 0 0 0,2-1 0 0 0,0 0 0 0 0,4-2 0 0 0,0-2 0 0 0,3 4 0 0 0,5 1 0 0 0,-2-1 0 0 0,2-2 0 0 0,-3-2 0 0 0,-5-2 0 0 0,2 0 0 0 0,3-2 0 0 0,11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2T19:13:51.9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8803 4890 16383 0 0,'0'6'0'0'0,"0"8"0"0"0,0 27 0 0 0,0 17 0 0 0,0 6 0 0 0,0 4 0 0 0,0 3 0 0 0,0 1 0 0 0,0 1 0 0 0,0 0 0 0 0,0-1 0 0 0,0 1 0 0 0,0-1 0 0 0,0 0 0 0 0,0 0 0 0 0,0 0 0 0 0,0 0 0 0 0,0 0 0 0 0,0-7 0 0 0,0-1 0 0 0,0 0 0 0 0,0 1 0 0 0,0 3 0 0 0,0-6 0 0 0,0 1 0 0 0,0-6 0 0 0,0-6 0 0 0,0-5 0 0 0,0-5 0 0 0,0-3 0 0 0,0 4 0 0 0,0 1 0 0 0,0 0 0 0 0,0 4 0 0 0,0 0 0 0 0,0 5 0 0 0,0-1 0 0 0,0-2 0 0 0,0 2 0 0 0,0-2 0 0 0,0 4 0 0 0,0-2 0 0 0,0-2 0 0 0,0 1 0 0 0,0-1 0 0 0,0-2 0 0 0,0 2 0 0 0,0 5 0 0 0,0 0 0 0 0,0 3 0 0 0,0-3 0 0 0,0-3 0 0 0,0 0 0 0 0,0 5 0 0 0,0 5 0 0 0,0-2 0 0 0,0 1 0 0 0,0 3 0 0 0,6 2 0 0 0,2 4 0 0 0,0 0 0 0 0,-2 3 0 0 0,-2-7 0 0 0,-1-1 0 0 0,5 1 0 0 0,0 1 0 0 0,0-4 0 0 0,-2-1 0 0 0,4-5 0 0 0,1-5 0 0 0,-2-5 0 0 0,-3 1 0 0 0,-1-1 0 0 0,-3 4 0 0 0,-1-1 0 0 0,6-2 0 0 0,0 3 0 0 0,1-1 0 0 0,-3-3 0 0 0,0 4 0 0 0,-3-2 0 0 0,-1-2 0 0 0,0 3 0 0 0,-1 0 0 0 0,-1 3 0 0 0,1-1 0 0 0,0-3 0 0 0,0 2 0 0 0,-1 0 0 0 0,1-4 0 0 0,0-3 0 0 0,0-3 0 0 0,0-1 0 0 0,0-3 0 0 0,0 0 0 0 0,6-7 0 0 0,2-2 0 0 0,0 1 0 0 0,-2 1 0 0 0,-1 2 0 0 0,-2 2 0 0 0,-2 1 0 0 0,0 2 0 0 0,-1 0 0 0 0,-1 0 0 0 0,7 0 0 0 0,2 0 0 0 0,-1 0 0 0 0,-1 0 0 0 0,-1 0 0 0 0,-3 0 0 0 0,6-6 0 0 0,1-2 0 0 0,-2 0 0 0 0,6-4 0 0 0,-1-1 0 0 0,22-4 0 0 0,31 1 0 0 0,27-3 0 0 0,24-4 0 0 0,21-5 0 0 0,13-3 0 0 0,11-3 0 0 0,-4-1 0 0 0,-3-2 0 0 0,-11 0 0 0 0,2 0 0 0 0,-6 1 0 0 0,-8-1 0 0 0,-3 13 0 0 0,-3 4 0 0 0,-6-1 0 0 0,-4-2 0 0 0,-4-4 0 0 0,4-4 0 0 0,0-2 0 0 0,0 4 0 0 0,-2 2 0 0 0,4-2 0 0 0,1-2 0 0 0,-2-1 0 0 0,-2-2 0 0 0,-2-1 0 0 0,10 0 0 0 0,3-1 0 0 0,-1-1 0 0 0,2 1 0 0 0,-2 0 0 0 0,-4-1 0 0 0,-3 1 0 0 0,-4 0 0 0 0,3 0 0 0 0,-6 0 0 0 0,-2 0 0 0 0,-3 0 0 0 0,0 0 0 0 0,0 0 0 0 0,7 0 0 0 0,3 0 0 0 0,-1 0 0 0 0,0 0 0 0 0,-2 0 0 0 0,4 0 0 0 0,-5 0 0 0 0,-3 0 0 0 0,-2 0 0 0 0,-6 0 0 0 0,-9 0 0 0 0,0 0 0 0 0,1 0 0 0 0,-2 0 0 0 0,2 0 0 0 0,-2 0 0 0 0,1 0 0 0 0,10 0 0 0 0,6 0 0 0 0,-3 0 0 0 0,-1 0 0 0 0,-6 0 0 0 0,0 0 0 0 0,0 0 0 0 0,3 0 0 0 0,-3 0 0 0 0,5-12 0 0 0,-1-4 0 0 0,-7 0 0 0 0,-12 4 0 0 0,-15 3 0 0 0,0 3 0 0 0,-5 3 0 0 0,-2 2 0 0 0,8 1 0 0 0,5 1 0 0 0,2-1 0 0 0,0-5 0 0 0,-1-2 0 0 0,1-1 0 0 0,4 2 0 0 0,2 2 0 0 0,5-11 0 0 0,0-3 0 0 0,4-4 0 0 0,-1 1 0 0 0,8-1 0 0 0,7 2 0 0 0,-3 6 0 0 0,0-2 0 0 0,-5 2 0 0 0,0 3 0 0 0,1-2 0 0 0,-3 1 0 0 0,6 3 0 0 0,-1-4 0 0 0,1 0 0 0 0,-4 4 0 0 0,-1 2 0 0 0,2 2 0 0 0,-3 3 0 0 0,1 1 0 0 0,-4 1 0 0 0,1 0 0 0 0,9 1 0 0 0,0-7 0 0 0,1-1 0 0 0,-5-7 0 0 0,0 0 0 0 0,-5-4 0 0 0,0 1 0 0 0,-2 3 0 0 0,-6 5 0 0 0,2 3 0 0 0,-7 2 0 0 0,-12 3 0 0 0,-11 1 0 0 0,-2 1 0 0 0,-5 0 0 0 0,-4-1 0 0 0,2 1 0 0 0,-1-1 0 0 0,-2 1 0 0 0,4-1 0 0 0,0 0 0 0 0,-3 0 0 0 0,-2 0 0 0 0,-9-6 0 0 0,-4-2 0 0 0,0 0 0 0 0,-1 2 0 0 0,2 1 0 0 0,2 2 0 0 0,1 2 0 0 0,1 0 0 0 0,0 1 0 0 0,1 1 0 0 0,0-1 0 0 0,1 0 0 0 0,-1 1 0 0 0,0-1 0 0 0,0 0 0 0 0,0 0 0 0 0,0 0 0 0 0,0 0 0 0 0,0 0 0 0 0,-1 0 0 0 0,-5-12 0 0 0,-8-17 0 0 0,-8-15 0 0 0,-7-6 0 0 0,-3-7 0 0 0,-4 0 0 0 0,-1-2 0 0 0,0-4 0 0 0,-1-3 0 0 0,1 4 0 0 0,0 0 0 0 0,0 4 0 0 0,1-6 0 0 0,0-4 0 0 0,0-3 0 0 0,0-2 0 0 0,0 0 0 0 0,-6-1 0 0 0,-2 1 0 0 0,0-5 0 0 0,-4-9 0 0 0,-1-13 0 0 0,-3-8 0 0 0,0-5 0 0 0,3 0 0 0 0,-2 6 0 0 0,1-3 0 0 0,-3 6 0 0 0,2 7 0 0 0,3 14 0 0 0,3 10 0 0 0,-2 11 0 0 0,0 3 0 0 0,2 0 0 0 0,-3 4 0 0 0,0-1 0 0 0,2-3 0 0 0,-3 2 0 0 0,1-1 0 0 0,2-3 0 0 0,-4 2 0 0 0,2 0 0 0 0,1 3 0 0 0,4 0 0 0 0,3-4 0 0 0,1-3 0 0 0,-4-4 0 0 0,-1-2 0 0 0,1-8 0 0 0,-5-3 0 0 0,0 7 0 0 0,2 2 0 0 0,3 2 0 0 0,2 6 0 0 0,2 8 0 0 0,2 7 0 0 0,1 6 0 0 0,0 4 0 0 0,1 2 0 0 0,-1 1 0 0 0,1 1 0 0 0,-1-1 0 0 0,0 0 0 0 0,0 0 0 0 0,0 0 0 0 0,0-1 0 0 0,0 1 0 0 0,0-1 0 0 0,0 0 0 0 0,0 0 0 0 0,0 0 0 0 0,0 0 0 0 0,0 0 0 0 0,0 0 0 0 0,0 0 0 0 0,0 1 0 0 0,0-1 0 0 0,0 0 0 0 0,0 0 0 0 0,0 0 0 0 0,0 0 0 0 0,0 0 0 0 0,0 0 0 0 0,0 1 0 0 0,0-1 0 0 0,0-6 0 0 0,0-2 0 0 0,0 0 0 0 0,0 2 0 0 0,0 2 0 0 0,0 1 0 0 0,0 2 0 0 0,0 0 0 0 0,0 1 0 0 0,0 1 0 0 0,0-1 0 0 0,0 1 0 0 0,0-1 0 0 0,0 0 0 0 0,0 1 0 0 0,0-1 0 0 0,0 0 0 0 0,0 0 0 0 0,-12 6 0 0 0,-22 9 0 0 0,-24 13 0 0 0,-15 8 0 0 0,-12 11 0 0 0,-17 3 0 0 0,-9-1 0 0 0,2 3 0 0 0,2 0 0 0 0,0 2 0 0 0,-6-1 0 0 0,4 2 0 0 0,2-1 0 0 0,8 1 0 0 0,1-2 0 0 0,6-4 0 0 0,0-4 0 0 0,-2-4 0 0 0,2-2 0 0 0,-8-3 0 0 0,2 0 0 0 0,-8-1 0 0 0,-3 1 0 0 0,-3-1 0 0 0,-5 0 0 0 0,-8 1 0 0 0,-13 0 0 0 0,-2 0 0 0 0,6 0 0 0 0,0 0 0 0 0,-1 0 0 0 0,4 0 0 0 0,6 0 0 0 0,-6 0 0 0 0,0-6 0 0 0,5-3 0 0 0,6-4 0 0 0,10-2 0 0 0,0-9 0 0 0,0-1 0 0 0,1 3 0 0 0,0 0 0 0 0,-5 4 0 0 0,-2-2 0 0 0,0 3 0 0 0,-10-2 0 0 0,-2 3 0 0 0,-4 3 0 0 0,9 5 0 0 0,-6-3 0 0 0,7 0 0 0 0,6 3 0 0 0,5 2 0 0 0,8 2 0 0 0,4 2 0 0 0,7 2 0 0 0,0 0 0 0 0,-15 0 0 0 0,-13 0 0 0 0,-17 1 0 0 0,-21-1 0 0 0,-9 0 0 0 0,-6 1 0 0 0,7-1 0 0 0,15 0 0 0 0,20 0 0 0 0,20 0 0 0 0,17 0 0 0 0,7 0 0 0 0,4 0 0 0 0,0 0 0 0 0,1 0 0 0 0,-4 0 0 0 0,-12 0 0 0 0,-7 0 0 0 0,-4 0 0 0 0,-2 0 0 0 0,-7 0 0 0 0,-1 0 0 0 0,-5 0 0 0 0,1 0 0 0 0,-4 0 0 0 0,8 0 0 0 0,11 0 0 0 0,13 0 0 0 0,16 0 0 0 0,9 0 0 0 0,5 0 0 0 0,6 0 0 0 0,2 0 0 0 0,5 0 0 0 0,4 0 0 0 0,-1 0 0 0 0,1 0 0 0 0,3 0 0 0 0,-4 6 0 0 0,2 2 0 0 0,1 0 0 0 0,4 4 0 0 0,-5 0 0 0 0,1-1 0 0 0,-4 3 0 0 0,-7-1 0 0 0,2-3 0 0 0,-4-2 0 0 0,-2-3 0 0 0,-5 3 0 0 0,-2 1 0 0 0,-2-1 0 0 0,-1 4 0 0 0,-1 0 0 0 0,-1-2 0 0 0,1-3 0 0 0,6-2 0 0 0,2-3 0 0 0,5-1 0 0 0,8-1 0 0 0,6 0 0 0 0,-2 6 0 0 0,1 1 0 0 0,-4 1 0 0 0,1-2 0 0 0,2-2 0 0 0,4-2 0 0 0,-4 6 0 0 0,0 1 0 0 0,2-2 0 0 0,-3-1 0 0 0,0-2 0 0 0,2 5 0 0 0,3 0 0 0 0,-3-1 0 0 0,-1 5 0 0 0,-3-1 0 0 0,-1-2 0 0 0,-2-3 0 0 0,-6 4 0 0 0,2 0 0 0 0,-2-2 0 0 0,3-3 0 0 0,5-2 0 0 0,-1-1 0 0 0,3-3 0 0 0,2 7 0 0 0,-2 0 0 0 0,1 1 0 0 0,3-2 0 0 0,2-2 0 0 0,3-2 0 0 0,2-1 0 0 0,2 0 0 0 0,0-1 0 0 0,0 0 0 0 0,1-1 0 0 0,0 1 0 0 0,-1 0 0 0 0,1-1 0 0 0,-1 1 0 0 0,0 0 0 0 0,6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2T19:13:51.9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2910 3412 16383 0 0,'7'0'0'0'0,"7"0"0"0"0,8 0 0 0 0,6 0 0 0 0,4 0 0 0 0,4 0 0 0 0,13 0 0 0 0,11 0 0 0 0,7 0 0 0 0,10 0 0 0 0,5 0 0 0 0,7 0 0 0 0,0-6 0 0 0,3-2 0 0 0,-1 0 0 0 0,1 2 0 0 0,10 2 0 0 0,0-5 0 0 0,-11-1 0 0 0,2 2 0 0 0,5 2 0 0 0,-2 1 0 0 0,0 3 0 0 0,-4-5 0 0 0,2-2 0 0 0,-5-4 0 0 0,9-1 0 0 0,5 2 0 0 0,9-3 0 0 0,11 2 0 0 0,2 2 0 0 0,-2 3 0 0 0,-3-9 0 0 0,-4-2 0 0 0,3 3 0 0 0,-1 4 0 0 0,-2 3 0 0 0,-8 4 0 0 0,-5-3 0 0 0,-7-1 0 0 0,-8 2 0 0 0,-7 1 0 0 0,-11 3 0 0 0,-5 1 0 0 0,-1 1 0 0 0,0-6 0 0 0,2-1 0 0 0,-5 1 0 0 0,13 1 0 0 0,5 2 0 0 0,1 2 0 0 0,-6 0 0 0 0,8 2 0 0 0,3 0 0 0 0,4 0 0 0 0,1 0 0 0 0,2 1 0 0 0,-2-1 0 0 0,2 0 0 0 0,4 0 0 0 0,-3 0 0 0 0,2 0 0 0 0,-4 0 0 0 0,2 0 0 0 0,9 0 0 0 0,-1 0 0 0 0,1 0 0 0 0,-4 0 0 0 0,-2 0 0 0 0,3 0 0 0 0,13 0 0 0 0,14 13 0 0 0,8 3 0 0 0,7 5 0 0 0,-2 0 0 0 0,-2-4 0 0 0,-4 0 0 0 0,-1-1 0 0 0,-11 2 0 0 0,5-3 0 0 0,-8-2 0 0 0,-4 1 0 0 0,-16-1 0 0 0,-13-3 0 0 0,-14-3 0 0 0,-8-2 0 0 0,-7-3 0 0 0,-9-2 0 0 0,-4 0 0 0 0,-5 0 0 0 0,-8 5 0 0 0,-10 9 0 0 0,-8 7 0 0 0,7 1 0 0 0,23-10 0 0 0,24-7 0 0 0,19-16 0 0 0,13-6 0 0 0,2-7 0 0 0,8 1 0 0 0,5 4 0 0 0,-6 0 0 0 0,-1 2 0 0 0,-8 5 0 0 0,-2 4 0 0 0,-4 3 0 0 0,-1 3 0 0 0,4 2 0 0 0,9 0 0 0 0,-1 1 0 0 0,1 0 0 0 0,-5 0 0 0 0,-2-1 0 0 0,2 1 0 0 0,-4-1 0 0 0,-7 0 0 0 0,2 0 0 0 0,-4 0 0 0 0,2 0 0 0 0,-1 0 0 0 0,2 0 0 0 0,-1 0 0 0 0,9 0 0 0 0,-7 0 0 0 0,13 0 0 0 0,0 0 0 0 0,8 0 0 0 0,-4 0 0 0 0,12 0 0 0 0,2 0 0 0 0,-5 0 0 0 0,-6 0 0 0 0,-2-6 0 0 0,-8-2 0 0 0,-3 0 0 0 0,8 2 0 0 0,3 1 0 0 0,2-4 0 0 0,0 0 0 0 0,7 0 0 0 0,0 3 0 0 0,0 2 0 0 0,-8 2 0 0 0,-5 0 0 0 0,-1-4 0 0 0,6-2 0 0 0,3 1 0 0 0,-6 1 0 0 0,-2 2 0 0 0,-7 1 0 0 0,-1 2 0 0 0,1 1 0 0 0,-4 0 0 0 0,1 0 0 0 0,-4 0 0 0 0,8 1 0 0 0,-7-1 0 0 0,-7 0 0 0 0,-5 0 0 0 0,-5-6 0 0 0,-1-2 0 0 0,-2 0 0 0 0,5 2 0 0 0,3-4 0 0 0,-1-1 0 0 0,-1 1 0 0 0,11-2 0 0 0,-3-1 0 0 0,7 3 0 0 0,1 2 0 0 0,3 4 0 0 0,4 1 0 0 0,2 2 0 0 0,15 1 0 0 0,12-6 0 0 0,14-1 0 0 0,20 0 0 0 0,19 1 0 0 0,26 2 0 0 0,16 1 0 0 0,12 2 0 0 0,14 0 0 0 0,14 1 0 0 0,4 7 0 0 0,-18 1 0 0 0,-22 12 0 0 0,-25 3 0 0 0,-16 3 0 0 0,-28-2 0 0 0,-23-6 0 0 0,-16 0 0 0 0,-10-2 0 0 0,-12-5 0 0 0,2 3 0 0 0,2-2 0 0 0,-3-3 0 0 0,-1 4 0 0 0,-11-1 0 0 0,-14-2 0 0 0,-14-3 0 0 0,-10-3 0 0 0,-8-2 0 0 0,-4-1 0 0 0,16-1 0 0 0,41 0 0 0 0,53-1 0 0 0,33-11 0 0 0,22-5 0 0 0,14 1 0 0 0,6 4 0 0 0,2 3 0 0 0,6 3 0 0 0,0 9 0 0 0,-8 4 0 0 0,-18 7 0 0 0,-13 1 0 0 0,-20-2 0 0 0,-22-4 0 0 0,-17-2 0 0 0,-7-3 0 0 0,-7-3 0 0 0,-4 0 0 0 0,-4-2 0 0 0,-2 1 0 0 0,5-1 0 0 0,1 1 0 0 0,-6-1 0 0 0,-3 1 0 0 0,-8 6 0 0 0,-7 2 0 0 0,-14 0 0 0 0,-13-2 0 0 0,-11-2 0 0 0,-9-1 0 0 0,-5-1 0 0 0,-3-2 0 0 0,-2 0 0 0 0,0 0 0 0 0,1 0 0 0 0,0-1 0 0 0,1 1 0 0 0,-6 6 0 0 0,-8 2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3T10:58:03.7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11395 3598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5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06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22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1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67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7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04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55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91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92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38856D-EF8D-4CD1-AE7B-4D12AA8DB838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0B649D4-6FDB-4E6A-8544-5D937A5BD1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36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whizzer/607857656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grundschulwiki.zum.de/wiki/Spanien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kiffyandfanty.com/2015/05/25/272-german-language-sf-at-loncon3-w-martin-stricker-ju-honisch-oliver-plaschka-volker-tanger-and-stefanie-zurek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19664&amp;picture=&amp;jazyk=D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andersereniustyckertill.blogspot.com/2010/10/varldens-basta-skola-eller-varlden-a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födelsedagsfest flaggor, olika, födelsedag, födelsedagar, flagga ...">
            <a:extLst>
              <a:ext uri="{FF2B5EF4-FFF2-40B4-BE49-F238E27FC236}">
                <a16:creationId xmlns:a16="http://schemas.microsoft.com/office/drawing/2014/main" id="{C992501D-11CB-1C49-0264-6903D4846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3994" b="17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CA67636-C202-4DFA-A243-DF033273C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r>
              <a:rPr lang="sv-SE" sz="8100" b="1">
                <a:solidFill>
                  <a:schemeClr val="tx1"/>
                </a:solidFill>
                <a:latin typeface="Modern Love Caps"/>
              </a:rPr>
              <a:t>Språkval på</a:t>
            </a:r>
            <a:br>
              <a:rPr lang="sv-SE" sz="8100" b="1">
                <a:solidFill>
                  <a:schemeClr val="tx1"/>
                </a:solidFill>
                <a:latin typeface="Modern Love Caps"/>
              </a:rPr>
            </a:br>
            <a:br>
              <a:rPr lang="sv-SE" sz="8100" b="1">
                <a:solidFill>
                  <a:schemeClr val="tx1"/>
                </a:solidFill>
                <a:latin typeface="Modern Love Caps"/>
              </a:rPr>
            </a:br>
            <a:r>
              <a:rPr lang="sv-SE" sz="8100" b="1">
                <a:solidFill>
                  <a:schemeClr val="tx1"/>
                </a:solidFill>
                <a:latin typeface="Modern Love Caps"/>
              </a:rPr>
              <a:t> Palmbladsskolan </a:t>
            </a:r>
            <a:endParaRPr lang="en-US" sz="8100">
              <a:solidFill>
                <a:schemeClr val="tx1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8925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52E2E9-25E2-8B4B-11C4-B6B3B82BA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11D4CE2-62F5-43B1-A042-EC9FCFAA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-107770"/>
            <a:ext cx="10782300" cy="4838053"/>
          </a:xfrm>
        </p:spPr>
        <p:txBody>
          <a:bodyPr>
            <a:normAutofit/>
          </a:bodyPr>
          <a:lstStyle/>
          <a:p>
            <a:pPr algn="ctr"/>
            <a:r>
              <a:rPr lang="sv-SE" sz="9600" dirty="0" err="1">
                <a:solidFill>
                  <a:schemeClr val="tx1"/>
                </a:solidFill>
                <a:latin typeface="Modern Love Caps"/>
              </a:rPr>
              <a:t>Bienvenue</a:t>
            </a:r>
            <a:r>
              <a:rPr lang="sv-SE" sz="9600" dirty="0">
                <a:solidFill>
                  <a:schemeClr val="tx1"/>
                </a:solidFill>
                <a:latin typeface="Modern Love Caps"/>
              </a:rPr>
              <a:t> </a:t>
            </a:r>
            <a:br>
              <a:rPr lang="sv-SE" sz="9600" dirty="0">
                <a:latin typeface="Modern Love Caps"/>
              </a:rPr>
            </a:br>
            <a:r>
              <a:rPr lang="sv-SE" sz="9600" dirty="0" err="1">
                <a:solidFill>
                  <a:schemeClr val="tx1"/>
                </a:solidFill>
                <a:latin typeface="Modern Love Caps"/>
              </a:rPr>
              <a:t>Bienvenidos</a:t>
            </a:r>
            <a:br>
              <a:rPr lang="sv-SE" sz="9600" dirty="0">
                <a:latin typeface="Modern Love Caps"/>
              </a:rPr>
            </a:br>
            <a:r>
              <a:rPr lang="sv-SE" sz="9600" dirty="0">
                <a:solidFill>
                  <a:schemeClr val="tx1"/>
                </a:solidFill>
                <a:latin typeface="Modern Love Caps"/>
                <a:ea typeface="+mj-lt"/>
                <a:cs typeface="+mj-lt"/>
              </a:rPr>
              <a:t>Willkommen</a:t>
            </a:r>
            <a:r>
              <a:rPr lang="sv-SE" dirty="0">
                <a:solidFill>
                  <a:schemeClr val="tx1"/>
                </a:solidFill>
                <a:latin typeface="Modern Love Caps"/>
                <a:ea typeface="+mj-lt"/>
                <a:cs typeface="+mj-lt"/>
              </a:rPr>
              <a:t> </a:t>
            </a:r>
            <a:endParaRPr lang="sv-SE" dirty="0">
              <a:solidFill>
                <a:schemeClr val="tx1"/>
              </a:solidFill>
              <a:latin typeface="Modern Love Caps"/>
              <a:cs typeface="Calibri Light" panose="020F0302020204030204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155AE1-CD9E-486F-8AC8-2B9B90C18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9816" y="4658910"/>
            <a:ext cx="7975421" cy="16459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>
              <a:solidFill>
                <a:schemeClr val="tx1"/>
              </a:solidFill>
            </a:endParaRPr>
          </a:p>
          <a:p>
            <a:r>
              <a:rPr lang="sv-SE" sz="3600" dirty="0">
                <a:solidFill>
                  <a:schemeClr val="tx1"/>
                </a:solidFill>
                <a:latin typeface="Dreaming Outloud Pro"/>
                <a:cs typeface="Dreaming Outloud Pro"/>
              </a:rPr>
              <a:t>Välkomna till oss på Palmbladsskolan!</a:t>
            </a:r>
          </a:p>
        </p:txBody>
      </p:sp>
    </p:spTree>
    <p:extLst>
      <p:ext uri="{BB962C8B-B14F-4D97-AF65-F5344CB8AC3E}">
        <p14:creationId xmlns:p14="http://schemas.microsoft.com/office/powerpoint/2010/main" val="3721140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E9691D-6B00-4F36-A450-DD1BE01F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848457"/>
                </a:solidFill>
                <a:latin typeface="Modern Love Caps"/>
              </a:rPr>
              <a:t>Varför läsa språk?</a:t>
            </a:r>
            <a:endParaRPr lang="sv-SE" dirty="0">
              <a:solidFill>
                <a:srgbClr val="848457"/>
              </a:solidFill>
              <a:latin typeface="Modern Love Cap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D10B13-39D1-4CB7-94C6-EF403A28C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5611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 b="0" i="0" dirty="0">
              <a:effectLst/>
              <a:latin typeface="Calibri Light"/>
              <a:cs typeface="Calibri Light"/>
            </a:endParaRPr>
          </a:p>
          <a:p>
            <a:r>
              <a:rPr lang="sv-SE" b="0" i="0" dirty="0">
                <a:effectLst/>
                <a:latin typeface="Calibri Light"/>
                <a:cs typeface="Calibri Light"/>
              </a:rPr>
              <a:t>Det finns mellan 6000 och 7000 språk i världen – som talas av 7 miljarder människor i 189 oberoende stater.</a:t>
            </a:r>
          </a:p>
          <a:p>
            <a:endParaRPr lang="sv-SE" dirty="0">
              <a:latin typeface="Calibri Light"/>
              <a:cs typeface="Calibri Light"/>
            </a:endParaRPr>
          </a:p>
          <a:p>
            <a:r>
              <a:rPr lang="sv-SE" dirty="0">
                <a:ea typeface="+mn-lt"/>
                <a:cs typeface="+mn-lt"/>
              </a:rPr>
              <a:t>Det är </a:t>
            </a:r>
            <a:r>
              <a:rPr lang="sv-SE" b="1" dirty="0">
                <a:ea typeface="+mn-lt"/>
                <a:cs typeface="+mn-lt"/>
              </a:rPr>
              <a:t>roligt </a:t>
            </a:r>
            <a:r>
              <a:rPr lang="sv-SE" b="0" i="0" dirty="0">
                <a:effectLst/>
                <a:ea typeface="+mn-lt"/>
                <a:cs typeface="+mn-lt"/>
              </a:rPr>
              <a:t>och </a:t>
            </a:r>
            <a:r>
              <a:rPr lang="sv-SE" b="1" dirty="0">
                <a:ea typeface="+mn-lt"/>
                <a:cs typeface="+mn-lt"/>
              </a:rPr>
              <a:t>användbart</a:t>
            </a:r>
            <a:r>
              <a:rPr lang="sv-SE" dirty="0">
                <a:ea typeface="+mn-lt"/>
                <a:cs typeface="+mn-lt"/>
              </a:rPr>
              <a:t> </a:t>
            </a:r>
            <a:r>
              <a:rPr lang="sv-SE" b="0" i="0" dirty="0">
                <a:effectLst/>
                <a:ea typeface="+mn-lt"/>
                <a:cs typeface="+mn-lt"/>
              </a:rPr>
              <a:t>att </a:t>
            </a:r>
            <a:r>
              <a:rPr lang="sv-SE" dirty="0">
                <a:ea typeface="+mn-lt"/>
                <a:cs typeface="+mn-lt"/>
              </a:rPr>
              <a:t>kunna många språk</a:t>
            </a:r>
            <a:r>
              <a:rPr lang="sv-SE" b="0" i="0" dirty="0">
                <a:effectLst/>
                <a:ea typeface="+mn-lt"/>
                <a:cs typeface="+mn-lt"/>
              </a:rPr>
              <a:t>.</a:t>
            </a:r>
            <a:r>
              <a:rPr lang="sv-SE" dirty="0">
                <a:ea typeface="+mn-lt"/>
                <a:cs typeface="+mn-lt"/>
              </a:rPr>
              <a:t> Du kan till exempel prata </a:t>
            </a:r>
            <a:r>
              <a:rPr lang="sv-SE" b="0" i="0" dirty="0">
                <a:effectLst/>
                <a:ea typeface="+mn-lt"/>
                <a:cs typeface="+mn-lt"/>
              </a:rPr>
              <a:t>med </a:t>
            </a:r>
            <a:r>
              <a:rPr lang="sv-SE" dirty="0">
                <a:ea typeface="+mn-lt"/>
                <a:cs typeface="+mn-lt"/>
              </a:rPr>
              <a:t>folk i andra länder</a:t>
            </a:r>
            <a:r>
              <a:rPr lang="sv-SE" b="0" i="0" dirty="0">
                <a:effectLst/>
                <a:ea typeface="+mn-lt"/>
                <a:cs typeface="+mn-lt"/>
              </a:rPr>
              <a:t>, </a:t>
            </a:r>
            <a:r>
              <a:rPr lang="sv-SE" dirty="0">
                <a:ea typeface="+mn-lt"/>
                <a:cs typeface="+mn-lt"/>
              </a:rPr>
              <a:t>förstå vad de säger i utländska filmer eller jobba utomlands</a:t>
            </a:r>
            <a:r>
              <a:rPr lang="sv-SE" b="0" i="0" dirty="0">
                <a:effectLst/>
                <a:ea typeface="+mn-lt"/>
                <a:cs typeface="+mn-lt"/>
              </a:rPr>
              <a:t>. </a:t>
            </a:r>
            <a:r>
              <a:rPr lang="sv-SE" dirty="0">
                <a:ea typeface="+mn-lt"/>
                <a:cs typeface="+mn-lt"/>
              </a:rPr>
              <a:t>Du kan också få större chans att komma </a:t>
            </a:r>
            <a:r>
              <a:rPr lang="sv-SE" b="0" u="none" strike="noStrike" dirty="0">
                <a:effectLst/>
                <a:ea typeface="+mn-lt"/>
                <a:cs typeface="+mn-lt"/>
              </a:rPr>
              <a:t>in </a:t>
            </a:r>
            <a:r>
              <a:rPr lang="sv-SE" b="0" i="0" dirty="0">
                <a:effectLst/>
                <a:ea typeface="+mn-lt"/>
                <a:cs typeface="+mn-lt"/>
              </a:rPr>
              <a:t>på den </a:t>
            </a:r>
            <a:r>
              <a:rPr lang="sv-SE" dirty="0">
                <a:ea typeface="+mn-lt"/>
                <a:cs typeface="+mn-lt"/>
              </a:rPr>
              <a:t>gymnasieutbildning du vill om du läser språk.</a:t>
            </a:r>
          </a:p>
        </p:txBody>
      </p:sp>
      <p:pic>
        <p:nvPicPr>
          <p:cNvPr id="5" name="Picture 5" descr="Bakgrundsbilder : kärlek, röd, Färg, Semester, rosa, jul, människokropp ...">
            <a:extLst>
              <a:ext uri="{FF2B5EF4-FFF2-40B4-BE49-F238E27FC236}">
                <a16:creationId xmlns:a16="http://schemas.microsoft.com/office/drawing/2014/main" id="{5B7445DA-0A79-87D7-F116-A59EE2DC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6" r="21966" b="-1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FC9C7-5DC0-4EE2-95FA-B2A590B2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5635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Modern Love Caps"/>
                <a:cs typeface="Calibri Light"/>
              </a:rPr>
              <a:t>Modernt språk och gymnasievalet</a:t>
            </a:r>
            <a:br>
              <a:rPr lang="sv-SE" dirty="0">
                <a:cs typeface="Calibri Light"/>
              </a:rPr>
            </a:br>
            <a:br>
              <a:rPr lang="sv-SE" dirty="0">
                <a:cs typeface="Calibri Light"/>
              </a:rPr>
            </a:br>
            <a:r>
              <a:rPr lang="sv-SE" sz="2000" dirty="0">
                <a:solidFill>
                  <a:schemeClr val="tx1"/>
                </a:solidFill>
                <a:ea typeface="+mj-lt"/>
                <a:cs typeface="+mj-lt"/>
              </a:rPr>
              <a:t>Elever som läst ett modernt språk inom ramen för språkval kan komma att gynnas. </a:t>
            </a:r>
            <a:br>
              <a:rPr lang="sv-SE" sz="2000" dirty="0">
                <a:ea typeface="+mj-lt"/>
                <a:cs typeface="+mj-lt"/>
              </a:rPr>
            </a:br>
            <a:r>
              <a:rPr lang="sv-SE" sz="2000" dirty="0">
                <a:solidFill>
                  <a:schemeClr val="tx1"/>
                </a:solidFill>
                <a:ea typeface="+mj-lt"/>
                <a:cs typeface="+mj-lt"/>
              </a:rPr>
              <a:t>Inför gymnasievalet finns det möjlighet att öka sitt meritvärde* med hjälp av betyget i moderna språk inför antagningen till gymnasieskolan. </a:t>
            </a:r>
            <a:endParaRPr lang="sv-SE" sz="200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807F1D-4D8A-4E1A-AF4E-3CCB684B2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029" y="3033673"/>
            <a:ext cx="5181600" cy="3775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ea typeface="+mn-lt"/>
                <a:cs typeface="+mn-lt"/>
              </a:rPr>
              <a:t>Elever som har betyg i moderna språk söker in till gymnasiet med 17 betyg, medan elever utan moderna språk söker in med 16 betyg. 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FB5C94-B5B0-4230-9C49-40CE93994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736" y="3033673"/>
            <a:ext cx="5181600" cy="3775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ea typeface="+mn-lt"/>
                <a:cs typeface="+mn-lt"/>
              </a:rPr>
              <a:t>Elever som har läst moderna språk i grundskolan och vidare på gymnasiet kan belönas med extra meritpoäng i samband med sin ansökan till högskola/universitet.</a:t>
            </a:r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9E181C1-AE1D-F0FF-21F7-A44A4CF9E55E}"/>
                  </a:ext>
                </a:extLst>
              </p14:cNvPr>
              <p14:cNvContentPartPr/>
              <p14:nvPr/>
            </p14:nvContentPartPr>
            <p14:xfrm>
              <a:off x="340129" y="2575691"/>
              <a:ext cx="5486399" cy="243839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9E181C1-AE1D-F0FF-21F7-A44A4CF9E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129" y="2557722"/>
                <a:ext cx="5522039" cy="2473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5DE1A5-2128-0CE2-0831-5D351738F0E9}"/>
                  </a:ext>
                </a:extLst>
              </p14:cNvPr>
              <p14:cNvContentPartPr/>
              <p14:nvPr/>
            </p14:nvContentPartPr>
            <p14:xfrm>
              <a:off x="6084560" y="2653321"/>
              <a:ext cx="4924424" cy="223837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5DE1A5-2128-0CE2-0831-5D351738F0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6552" y="2635302"/>
                <a:ext cx="4960080" cy="2274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B04E29-6B67-EBEF-90D6-A20D32D04891}"/>
                  </a:ext>
                </a:extLst>
              </p14:cNvPr>
              <p14:cNvContentPartPr/>
              <p14:nvPr/>
            </p14:nvContentPartPr>
            <p14:xfrm>
              <a:off x="1898542" y="1387867"/>
              <a:ext cx="8915399" cy="15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B04E29-6B67-EBEF-90D6-A20D32D048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0548" y="1370269"/>
                <a:ext cx="8951027" cy="1872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87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3FED5-4433-893D-9F0F-15B9B3366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sz="5600" b="1" dirty="0">
                <a:latin typeface="Modern Love Caps"/>
                <a:cs typeface="Calibri Light"/>
              </a:rPr>
              <a:t>MeritvärdeT</a:t>
            </a:r>
            <a:endParaRPr lang="sv-SE" sz="5600" b="1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0C9BF-E0DB-0BDF-192F-9D07DB847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3403042" cy="164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1900">
                <a:solidFill>
                  <a:srgbClr val="FFFFFF"/>
                </a:solidFill>
                <a:cs typeface="Calibri"/>
              </a:rPr>
              <a:t>Meritvärdet är din "biljett" in till gymnasiet då du konkurrerar om gymnasieplats  med andra elever. </a:t>
            </a:r>
            <a:r>
              <a:rPr lang="sv-SE" sz="1900">
                <a:solidFill>
                  <a:srgbClr val="FFFFFF"/>
                </a:solidFill>
                <a:ea typeface="+mn-lt"/>
                <a:cs typeface="+mn-lt"/>
              </a:rPr>
              <a:t>Meritvärdet är summan av dina 16 - 17 högsta betyg. </a:t>
            </a:r>
            <a:endParaRPr lang="sv-SE" sz="1900">
              <a:solidFill>
                <a:srgbClr val="FFFFFF"/>
              </a:solidFill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5B7C67-5BE3-3CEB-59B6-12F5A7ABB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520" y="1380867"/>
            <a:ext cx="6266016" cy="37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D0C437-7D91-7F14-E033-D1C0DAA5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75" r="4979" b="180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6853"/>
            <a:ext cx="8139151" cy="46042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8088A6-F0A7-4CDD-A55D-CA5FA5D3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1448586"/>
            <a:ext cx="7160191" cy="1181062"/>
          </a:xfrm>
        </p:spPr>
        <p:txBody>
          <a:bodyPr>
            <a:normAutofit/>
          </a:bodyPr>
          <a:lstStyle/>
          <a:p>
            <a:r>
              <a:rPr lang="sv-SE" sz="4800" b="1" dirty="0">
                <a:solidFill>
                  <a:srgbClr val="E85631"/>
                </a:solidFill>
                <a:latin typeface="Dreaming Outloud Pro"/>
                <a:cs typeface="Dreaming Outloud Pro"/>
              </a:rPr>
              <a:t>Fran</a:t>
            </a:r>
            <a:r>
              <a:rPr lang="sv-SE" sz="4800" b="1" i="0" dirty="0">
                <a:solidFill>
                  <a:srgbClr val="E85631"/>
                </a:solidFill>
                <a:effectLst/>
                <a:latin typeface="Dreaming Outloud Pro"/>
                <a:cs typeface="arial"/>
              </a:rPr>
              <a:t>ç</a:t>
            </a:r>
            <a:r>
              <a:rPr lang="sv-SE" sz="4800" b="1" dirty="0">
                <a:solidFill>
                  <a:srgbClr val="E85631"/>
                </a:solidFill>
                <a:latin typeface="Dreaming Outloud Pro"/>
                <a:cs typeface="Dreaming Outloud Pro"/>
              </a:rPr>
              <a:t>ais - Franska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EF26AD-E3A9-4D72-9419-48C531E3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50234"/>
            <a:ext cx="6809876" cy="26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sz="2000">
                <a:solidFill>
                  <a:schemeClr val="tx1"/>
                </a:solidFill>
                <a:ea typeface="+mn-lt"/>
                <a:cs typeface="+mn-lt"/>
              </a:rPr>
              <a:t>Franska är officiellt språk i 29 länder.</a:t>
            </a:r>
          </a:p>
          <a:p>
            <a:endParaRPr lang="sv-SE" sz="20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sv-SE" sz="2000">
                <a:solidFill>
                  <a:schemeClr val="tx1"/>
                </a:solidFill>
                <a:ea typeface="+mn-lt"/>
                <a:cs typeface="+mn-lt"/>
              </a:rPr>
              <a:t>Det talas av omkring 80 miljoner människor som modersmål och tillsammans med andraspråkstalare av omkring 274 miljoner. </a:t>
            </a:r>
          </a:p>
          <a:p>
            <a:endParaRPr lang="sv-SE" sz="20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sv-SE" sz="2000">
                <a:solidFill>
                  <a:schemeClr val="tx1"/>
                </a:solidFill>
                <a:ea typeface="+mn-lt"/>
                <a:cs typeface="+mn-lt"/>
              </a:rPr>
              <a:t>Det är officiellt språk i den Europeiska Unionen och ett aktivt arbetsspråk för de som arbetar inom EU.</a:t>
            </a:r>
            <a:endParaRPr lang="sv-SE" sz="2000">
              <a:solidFill>
                <a:schemeClr val="tx1"/>
              </a:solidFill>
              <a:cs typeface="Calibri Light"/>
            </a:endParaRPr>
          </a:p>
          <a:p>
            <a:endParaRPr lang="sv-SE" sz="2000">
              <a:solidFill>
                <a:schemeClr val="tx1"/>
              </a:solidFill>
              <a:cs typeface="Calibri Light"/>
            </a:endParaRPr>
          </a:p>
          <a:p>
            <a:endParaRPr lang="sv-SE" sz="200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A2C3E-C6A6-DE06-4117-FDCBBEF14C6E}"/>
              </a:ext>
            </a:extLst>
          </p:cNvPr>
          <p:cNvSpPr txBox="1"/>
          <p:nvPr/>
        </p:nvSpPr>
        <p:spPr>
          <a:xfrm>
            <a:off x="8720082" y="6606284"/>
            <a:ext cx="3316935" cy="253916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05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1050" dirty="0">
                <a:solidFill>
                  <a:srgbClr val="FFFFFF"/>
                </a:solidFill>
              </a:rPr>
              <a:t> av Okänd författare är licensierat enligt </a:t>
            </a: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13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>
            <a:extLst>
              <a:ext uri="{FF2B5EF4-FFF2-40B4-BE49-F238E27FC236}">
                <a16:creationId xmlns:a16="http://schemas.microsoft.com/office/drawing/2014/main" id="{2707CC74-4126-B7D0-055B-8817BD0A2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28" b="128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2849" y="1126853"/>
            <a:ext cx="8139151" cy="46042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1AF4F8-7DB9-4674-A35B-A88A64A1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74" y="1448586"/>
            <a:ext cx="7160191" cy="1181062"/>
          </a:xfrm>
        </p:spPr>
        <p:txBody>
          <a:bodyPr>
            <a:normAutofit/>
          </a:bodyPr>
          <a:lstStyle/>
          <a:p>
            <a:r>
              <a:rPr lang="sv-SE" sz="4800" b="1" dirty="0">
                <a:solidFill>
                  <a:srgbClr val="E9EE19"/>
                </a:solidFill>
                <a:latin typeface="Dreaming Outloud Pro"/>
                <a:cs typeface="Dreaming Outloud Pro"/>
              </a:rPr>
              <a:t>Español - Spanska</a:t>
            </a: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B167C71A-779C-A050-4205-5469D803D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688829"/>
              </p:ext>
            </p:extLst>
          </p:nvPr>
        </p:nvGraphicFramePr>
        <p:xfrm>
          <a:off x="4738649" y="2750234"/>
          <a:ext cx="6809876" cy="263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D03D960A-667C-C789-1BA0-439DEF5AB70B}"/>
              </a:ext>
            </a:extLst>
          </p:cNvPr>
          <p:cNvSpPr txBox="1"/>
          <p:nvPr/>
        </p:nvSpPr>
        <p:spPr>
          <a:xfrm>
            <a:off x="9664799" y="6490047"/>
            <a:ext cx="2527201" cy="400110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sv-SE" sz="10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här fotot</a:t>
            </a:r>
            <a:r>
              <a:rPr lang="sv-SE" sz="1000" dirty="0">
                <a:solidFill>
                  <a:srgbClr val="FFFFFF"/>
                </a:solidFill>
              </a:rPr>
              <a:t> av Okänd författare är licensierat enligt </a:t>
            </a:r>
            <a:r>
              <a:rPr lang="sv-SE" sz="1000" dirty="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sv-SE" sz="1000" dirty="0">
                <a:solidFill>
                  <a:srgbClr val="FFFFFF"/>
                </a:solidFill>
              </a:rPr>
              <a:t>.</a:t>
            </a:r>
            <a:endParaRPr lang="sv-SE" sz="100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8586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E3CEE-3EE8-4819-BEAD-811BA2E8D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785E3CEE-3EE8-4819-BEAD-811BA2E8D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785E3CEE-3EE8-4819-BEAD-811BA2E8D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621116-C1F1-42B7-AF50-B2FB0238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8E621116-C1F1-42B7-AF50-B2FB0238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8E621116-C1F1-42B7-AF50-B2FB0238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5FEC8-4D56-43D0-955A-A7D99CBE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7695FEC8-4D56-43D0-955A-A7D99CBE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7695FEC8-4D56-43D0-955A-A7D99CBE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46F5F7-D59F-41FF-A172-F73B5B1FC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2446F5F7-D59F-41FF-A172-F73B5B1FC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446F5F7-D59F-41FF-A172-F73B5B1FC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B5816B-5497-4B05-B2A5-F8B1549EC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39B5816B-5497-4B05-B2A5-F8B1549EC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39B5816B-5497-4B05-B2A5-F8B1549EC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8622E4-CA93-40C3-A572-0006F480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9E8622E4-CA93-40C3-A572-0006F480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9E8622E4-CA93-40C3-A572-0006F480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D19A93-FE8C-4EC6-95E0-0B18A016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499533"/>
            <a:ext cx="6587613" cy="165819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6B694E"/>
                </a:solidFill>
                <a:latin typeface="Dreaming Outloud Pro"/>
                <a:cs typeface="Dreaming Outloud Pro"/>
              </a:rPr>
              <a:t>Deutsch - Tyska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CE693D0-749F-CE04-6F04-5E08C424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7" r="1798" b="-2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E6B862-8CB7-49A0-A034-E7A9B537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085" y="1880171"/>
            <a:ext cx="7297952" cy="4409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1800" dirty="0">
                <a:ea typeface="+mn-lt"/>
                <a:cs typeface="+mn-lt"/>
              </a:rPr>
              <a:t>Varför läsa tyska? </a:t>
            </a:r>
            <a:endParaRPr lang="sv-SE" sz="1800" dirty="0">
              <a:cs typeface="Calibri Light" panose="020F0302020204030204"/>
            </a:endParaRPr>
          </a:p>
          <a:p>
            <a:r>
              <a:rPr lang="sv-SE" sz="1800" dirty="0">
                <a:ea typeface="+mn-lt"/>
                <a:cs typeface="+mn-lt"/>
              </a:rPr>
              <a:t>Tyska är</a:t>
            </a:r>
            <a:r>
              <a:rPr lang="sv-SE" sz="1800" b="1" dirty="0">
                <a:ea typeface="+mn-lt"/>
                <a:cs typeface="+mn-lt"/>
              </a:rPr>
              <a:t> FANTASTISCH! </a:t>
            </a:r>
            <a:endParaRPr lang="sv-SE" sz="1800" b="1" dirty="0">
              <a:cs typeface="Calibri Light"/>
            </a:endParaRPr>
          </a:p>
          <a:p>
            <a:r>
              <a:rPr lang="sv-SE" sz="1800" dirty="0">
                <a:ea typeface="+mn-lt"/>
                <a:cs typeface="+mn-lt"/>
              </a:rPr>
              <a:t>Tyska språket och svenskan är nära släkt, vilket gör att många ord liknar varandra och är lätta att förstå! </a:t>
            </a:r>
            <a:endParaRPr lang="sv-SE" sz="1800" dirty="0">
              <a:cs typeface="Calibri Light"/>
            </a:endParaRPr>
          </a:p>
          <a:p>
            <a:r>
              <a:rPr lang="sv-SE" sz="1800" dirty="0">
                <a:ea typeface="+mn-lt"/>
                <a:cs typeface="+mn-lt"/>
              </a:rPr>
              <a:t>Det finns runt 900 tyska företag i Sverige och 1300 svenska företag är etablerade i Tyskland. Efter engelskan är tyskan det mest efterfrågade språket av svenska företag. Och det är lättare att hitta någon som kan engelska än någon som kan tyska! </a:t>
            </a:r>
            <a:endParaRPr lang="sv-SE" sz="1800" dirty="0">
              <a:cs typeface="Calibri Light"/>
            </a:endParaRPr>
          </a:p>
          <a:p>
            <a:r>
              <a:rPr lang="sv-SE" sz="1800" dirty="0">
                <a:ea typeface="+mn-lt"/>
                <a:cs typeface="+mn-lt"/>
              </a:rPr>
              <a:t>Tysklands huvudstad Berlin är en av de mest spännande städerna i Europa. Hit reser ungdomar från hela världen för att ta del av kultur och historia och bara ha kul! </a:t>
            </a:r>
            <a:endParaRPr lang="sv-SE" sz="1800" dirty="0">
              <a:cs typeface="Calibri Light"/>
            </a:endParaRPr>
          </a:p>
          <a:p>
            <a:r>
              <a:rPr lang="sv-SE" sz="1800" dirty="0">
                <a:ea typeface="+mn-lt"/>
                <a:cs typeface="+mn-lt"/>
              </a:rPr>
              <a:t>Fotboll är Tysklands största sport och stämningen på de tyska fotbollsarenorna är hög! </a:t>
            </a:r>
            <a:endParaRPr lang="sv-SE" sz="1800" dirty="0">
              <a:cs typeface="Calibri Light" panose="020F0302020204030204"/>
            </a:endParaRPr>
          </a:p>
          <a:p>
            <a:r>
              <a:rPr lang="sv-SE" sz="1000" dirty="0">
                <a:ea typeface="+mn-lt"/>
                <a:cs typeface="+mn-lt"/>
              </a:rPr>
              <a:t>  </a:t>
            </a:r>
            <a:endParaRPr lang="sv-SE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FE06E-15AC-EDE2-E284-31A916F36B81}"/>
              </a:ext>
            </a:extLst>
          </p:cNvPr>
          <p:cNvSpPr txBox="1"/>
          <p:nvPr/>
        </p:nvSpPr>
        <p:spPr>
          <a:xfrm>
            <a:off x="547754" y="6015211"/>
            <a:ext cx="2408577" cy="415498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sv-SE" sz="105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här fotot</a:t>
            </a:r>
            <a:r>
              <a:rPr lang="sv-SE" sz="1050" dirty="0">
                <a:solidFill>
                  <a:srgbClr val="FFFFFF"/>
                </a:solidFill>
              </a:rPr>
              <a:t> av Okänd författare är licensierat enligt </a:t>
            </a:r>
            <a:r>
              <a:rPr lang="sv-SE" sz="105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sv-SE" sz="1050" dirty="0">
                <a:solidFill>
                  <a:srgbClr val="FFFFFF"/>
                </a:solidFill>
              </a:rPr>
              <a:t>.</a:t>
            </a:r>
            <a:endParaRPr lang="sv-SE" sz="105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94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768B1A-FF12-46E1-AA8B-62BD5FF1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Nytt för i år – du kan läsa Finska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13312C-AB7C-4343-B866-DE9A2F54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3" y="4206876"/>
            <a:ext cx="3403042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  <a:latin typeface="+mj-lt"/>
              </a:rPr>
              <a:t>Från hösten 2022 är det nytt att du har möjlighet att läsa finska som modernt språk.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6F0A-F64E-4FDE-80E4-78731174A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82520" y="1075398"/>
            <a:ext cx="6266016" cy="43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7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EA8C5-80C8-45A1-8F38-F44FDB66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v-SE" sz="5000" b="1" kern="1200" spc="-120" baseline="0" dirty="0">
                <a:solidFill>
                  <a:srgbClr val="FFFFFF"/>
                </a:solidFill>
                <a:latin typeface="Modern Love Caps"/>
              </a:rPr>
              <a:t>Vi som undervisar i Moderna Språk</a:t>
            </a:r>
            <a:br>
              <a:rPr lang="en-US" sz="5000" b="1" kern="1200" spc="-120" baseline="0" dirty="0"/>
            </a:br>
            <a:br>
              <a:rPr lang="en-US" sz="5000" b="1" kern="1200" spc="-120" baseline="0" dirty="0"/>
            </a:br>
            <a:endParaRPr lang="en-US" sz="5000" b="1" kern="1200" spc="-12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person, vägg, stående, står&#10;&#10;Automatiskt genererad beskrivning">
            <a:extLst>
              <a:ext uri="{FF2B5EF4-FFF2-40B4-BE49-F238E27FC236}">
                <a16:creationId xmlns:a16="http://schemas.microsoft.com/office/drawing/2014/main" id="{C32D2903-BA10-494C-8E74-33E3A7A79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r="13780" b="2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66DA1D-93B7-5560-2752-9BE421F1E32F}"/>
              </a:ext>
            </a:extLst>
          </p:cNvPr>
          <p:cNvSpPr txBox="1"/>
          <p:nvPr/>
        </p:nvSpPr>
        <p:spPr>
          <a:xfrm>
            <a:off x="5453744" y="2569029"/>
            <a:ext cx="11103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Dreaming Outloud Pro"/>
                <a:cs typeface="Dreaming Outloud Pro"/>
              </a:rPr>
              <a:t>Rebecka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CA39B-43C3-363B-6DFC-AE4B43870DAF}"/>
              </a:ext>
            </a:extLst>
          </p:cNvPr>
          <p:cNvSpPr txBox="1"/>
          <p:nvPr/>
        </p:nvSpPr>
        <p:spPr>
          <a:xfrm>
            <a:off x="6532790" y="2363561"/>
            <a:ext cx="9797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Dreaming Outloud Pro"/>
                <a:cs typeface="Dreaming Outloud Pro"/>
              </a:rPr>
              <a:t>Maria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E0B82-1A6B-5A0E-E93F-80F80C67881B}"/>
              </a:ext>
            </a:extLst>
          </p:cNvPr>
          <p:cNvSpPr txBox="1"/>
          <p:nvPr/>
        </p:nvSpPr>
        <p:spPr>
          <a:xfrm>
            <a:off x="7611834" y="2038351"/>
            <a:ext cx="870858" cy="410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Dreaming Outloud Pro"/>
                <a:cs typeface="Dreaming Outloud Pro"/>
              </a:rPr>
              <a:t>Jenny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78C53-CF01-6DE6-6C39-6141D116A9A9}"/>
              </a:ext>
            </a:extLst>
          </p:cNvPr>
          <p:cNvSpPr txBox="1"/>
          <p:nvPr/>
        </p:nvSpPr>
        <p:spPr>
          <a:xfrm>
            <a:off x="8582024" y="2246538"/>
            <a:ext cx="1045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Dreaming Outloud Pro"/>
                <a:cs typeface="Dreaming Outloud Pro"/>
              </a:rPr>
              <a:t>Jessica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2DECF-36F1-C54C-023D-A3676A1ABF4F}"/>
              </a:ext>
            </a:extLst>
          </p:cNvPr>
          <p:cNvSpPr txBox="1"/>
          <p:nvPr/>
        </p:nvSpPr>
        <p:spPr>
          <a:xfrm>
            <a:off x="9247414" y="1692728"/>
            <a:ext cx="1045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Dreaming Outloud Pro"/>
                <a:cs typeface="Dreaming Outloud Pro"/>
              </a:rPr>
              <a:t>Hanna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EEF8F-381B-018E-F57D-B7FD0DE2BD5A}"/>
              </a:ext>
            </a:extLst>
          </p:cNvPr>
          <p:cNvSpPr txBox="1"/>
          <p:nvPr/>
        </p:nvSpPr>
        <p:spPr>
          <a:xfrm>
            <a:off x="10304689" y="4371975"/>
            <a:ext cx="838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Dreaming Outloud Pro"/>
                <a:cs typeface="Dreaming Outloud Pro"/>
              </a:rPr>
              <a:t>Lina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4A79FE65-1917-C181-2146-CB1C387B5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93371" y="3178454"/>
            <a:ext cx="2743200" cy="27870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36A88E-2355-903F-EA2C-51392C9F4CDB}"/>
              </a:ext>
            </a:extLst>
          </p:cNvPr>
          <p:cNvSpPr txBox="1"/>
          <p:nvPr/>
        </p:nvSpPr>
        <p:spPr>
          <a:xfrm>
            <a:off x="1393371" y="59658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47500" lnSpcReduction="20000"/>
          </a:bodyPr>
          <a:lstStyle/>
          <a:p>
            <a:r>
              <a:rPr lang="sv-SE" dirty="0">
                <a:hlinkClick r:id="rId4"/>
              </a:rPr>
              <a:t>Det här fotot</a:t>
            </a:r>
            <a:r>
              <a:rPr lang="sv-SE" dirty="0"/>
              <a:t> av Okänd författare är licensierat enligt </a:t>
            </a:r>
            <a:r>
              <a:rPr lang="sv-SE" dirty="0">
                <a:hlinkClick r:id="rId5"/>
              </a:rPr>
              <a:t>CC BY</a:t>
            </a:r>
            <a:r>
              <a:rPr lang="sv-SE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E00324-9364-0CBB-A161-DC2F2CC37627}"/>
                  </a:ext>
                </a:extLst>
              </p14:cNvPr>
              <p14:cNvContentPartPr/>
              <p14:nvPr/>
            </p14:nvContentPartPr>
            <p14:xfrm>
              <a:off x="5187043" y="2090057"/>
              <a:ext cx="19050" cy="1905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E00324-9364-0CBB-A161-DC2F2CC376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4543" y="1137557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1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etropol">
  <a:themeElements>
    <a:clrScheme name="Metropol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TM03457491[[fn=Metropol]]</Template>
  <TotalTime>2</TotalTime>
  <Words>519</Words>
  <Application>Microsoft Office PowerPoint</Application>
  <PresentationFormat>Bredbild</PresentationFormat>
  <Paragraphs>45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Dreaming Outloud Pro</vt:lpstr>
      <vt:lpstr>Modern Love Caps</vt:lpstr>
      <vt:lpstr>Metropol</vt:lpstr>
      <vt:lpstr>Språkval på   Palmbladsskolan </vt:lpstr>
      <vt:lpstr>Varför läsa språk?</vt:lpstr>
      <vt:lpstr>Modernt språk och gymnasievalet  Elever som läst ett modernt språk inom ramen för språkval kan komma att gynnas.  Inför gymnasievalet finns det möjlighet att öka sitt meritvärde* med hjälp av betyget i moderna språk inför antagningen till gymnasieskolan. </vt:lpstr>
      <vt:lpstr>MeritvärdeT</vt:lpstr>
      <vt:lpstr>Français - Franska</vt:lpstr>
      <vt:lpstr>Español - Spanska</vt:lpstr>
      <vt:lpstr>Deutsch - Tyska</vt:lpstr>
      <vt:lpstr>Nytt för i år – du kan läsa Finska</vt:lpstr>
      <vt:lpstr>Vi som undervisar i Moderna Språk  </vt:lpstr>
      <vt:lpstr>Bienvenue  Bienvenidos Willkommen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Språkval på Palmbladsskolan</dc:title>
  <dc:creator>Johansson Jessica</dc:creator>
  <cp:lastModifiedBy>Johansson Jessica</cp:lastModifiedBy>
  <cp:revision>2</cp:revision>
  <dcterms:created xsi:type="dcterms:W3CDTF">2022-04-22T10:16:14Z</dcterms:created>
  <dcterms:modified xsi:type="dcterms:W3CDTF">2022-05-16T11:58:12Z</dcterms:modified>
</cp:coreProperties>
</file>